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1011" r:id="rId9"/>
    <p:sldId id="953" r:id="rId10"/>
    <p:sldId id="960" r:id="rId11"/>
    <p:sldId id="998" r:id="rId12"/>
    <p:sldId id="999" r:id="rId13"/>
    <p:sldId id="1008" r:id="rId14"/>
    <p:sldId id="1001" r:id="rId15"/>
    <p:sldId id="1003" r:id="rId16"/>
    <p:sldId id="1002" r:id="rId17"/>
    <p:sldId id="1004" r:id="rId18"/>
    <p:sldId id="936" r:id="rId19"/>
    <p:sldId id="876" r:id="rId20"/>
    <p:sldId id="976" r:id="rId21"/>
    <p:sldId id="954" r:id="rId22"/>
    <p:sldId id="1005" r:id="rId23"/>
    <p:sldId id="1010" r:id="rId24"/>
    <p:sldId id="601" r:id="rId25"/>
    <p:sldId id="592" r:id="rId2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718"/>
  </p:normalViewPr>
  <p:slideViewPr>
    <p:cSldViewPr snapToGrid="0">
      <p:cViewPr>
        <p:scale>
          <a:sx n="200" d="100"/>
          <a:sy n="200" d="100"/>
        </p:scale>
        <p:origin x="144" y="-760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5/1/21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5/1/21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5/1/21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13.emf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9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7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28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2471056" y="4637314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92111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H="1" flipV="1">
            <a:off x="5348330" y="4650236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blipFill>
                <a:blip r:embed="rId8"/>
                <a:stretch>
                  <a:fillRect l="-1899" t="-10526" r="-886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506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204" y="5148450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5493155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blipFill>
                <a:blip r:embed="rId11"/>
                <a:stretch>
                  <a:fillRect t="-9836" r="-1493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7">
            <a:extLst>
              <a:ext uri="{FF2B5EF4-FFF2-40B4-BE49-F238E27FC236}">
                <a16:creationId xmlns:a16="http://schemas.microsoft.com/office/drawing/2014/main" id="{592D5D0A-7455-4E57-822E-F9F63EF47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5" y="4608802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2C351B5-5FCC-4B9B-81EF-4568FF0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918" y="5203490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221A-533C-1F48-B49F-4723E400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A88DE-7803-564C-B311-C16C62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89AF81-86C8-42BE-9FE7-8344B2A8D9CC}" type="datetime1">
              <a:rPr lang="en-US" smtClean="0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E09C7-8150-6546-AABF-E7FE7E89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95221F5A-BE01-AA48-AAEB-36362592F785}"/>
              </a:ext>
            </a:extLst>
          </p:cNvPr>
          <p:cNvGrpSpPr>
            <a:grpSpLocks/>
          </p:cNvGrpSpPr>
          <p:nvPr/>
        </p:nvGrpSpPr>
        <p:grpSpPr bwMode="auto">
          <a:xfrm>
            <a:off x="2088017" y="2119544"/>
            <a:ext cx="4240529" cy="503854"/>
            <a:chOff x="1054" y="2795"/>
            <a:chExt cx="1928" cy="277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E61D2E0C-404D-5F4E-9289-1F3293AB8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4">
                  <a:extLst>
                    <a:ext uri="{FF2B5EF4-FFF2-40B4-BE49-F238E27FC236}">
                      <a16:creationId xmlns:a16="http://schemas.microsoft.com/office/drawing/2014/main" id="{E7C16FF9-1C9D-1A43-8803-CBBDD078D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FD20A5C-FE30-8741-88BB-A963B73F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6">
                  <a:extLst>
                    <a:ext uri="{FF2B5EF4-FFF2-40B4-BE49-F238E27FC236}">
                      <a16:creationId xmlns:a16="http://schemas.microsoft.com/office/drawing/2014/main" id="{4BD60014-213D-5A44-9271-E778D1D88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2334462C-8A50-E446-A013-51D0627E9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592A8952-CCE5-DC40-A6DA-EC60BDB53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EDE77F09-0DEC-344E-B104-631ACB877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ED91C27-A9E1-4647-8104-01AAC89A7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9CF3BFC2-931C-B14C-A596-209034959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C2072C04-8021-E34C-A59A-8B7D9BD473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AutoShape 16">
            <a:extLst>
              <a:ext uri="{FF2B5EF4-FFF2-40B4-BE49-F238E27FC236}">
                <a16:creationId xmlns:a16="http://schemas.microsoft.com/office/drawing/2014/main" id="{E18BCDA6-3A78-0740-9685-2B216593C93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28510" y="3317077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278B440E-1607-424F-B6B4-616F03095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9298" y="3419471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44AF2D95-F64E-954D-910A-5DA2B715B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3254" y="3268138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20">
                <a:extLst>
                  <a:ext uri="{FF2B5EF4-FFF2-40B4-BE49-F238E27FC236}">
                    <a16:creationId xmlns:a16="http://schemas.microsoft.com/office/drawing/2014/main" id="{CA42E4B0-DCB8-804E-8C29-5338819ED1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1726" y="3009990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" name="Text Box 20">
                <a:extLst>
                  <a:ext uri="{FF2B5EF4-FFF2-40B4-BE49-F238E27FC236}">
                    <a16:creationId xmlns:a16="http://schemas.microsoft.com/office/drawing/2014/main" id="{CA42E4B0-DCB8-804E-8C29-5338819ED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726" y="3009990"/>
                <a:ext cx="388545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26">
            <a:extLst>
              <a:ext uri="{FF2B5EF4-FFF2-40B4-BE49-F238E27FC236}">
                <a16:creationId xmlns:a16="http://schemas.microsoft.com/office/drawing/2014/main" id="{3595DA7C-9C6A-3541-9A07-E5C309AC53E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138666" y="3307552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5EDB012F-07B2-3244-87BA-050C5EF260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39473" y="2614608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9">
            <a:extLst>
              <a:ext uri="{FF2B5EF4-FFF2-40B4-BE49-F238E27FC236}">
                <a16:creationId xmlns:a16="http://schemas.microsoft.com/office/drawing/2014/main" id="{6D385CBB-B0D7-4141-B416-7BFBAA41EA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810" y="3419470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31">
            <a:extLst>
              <a:ext uri="{FF2B5EF4-FFF2-40B4-BE49-F238E27FC236}">
                <a16:creationId xmlns:a16="http://schemas.microsoft.com/office/drawing/2014/main" id="{732EF3D4-750A-AA49-B829-47E67F48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048" y="319880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32">
                <a:extLst>
                  <a:ext uri="{FF2B5EF4-FFF2-40B4-BE49-F238E27FC236}">
                    <a16:creationId xmlns:a16="http://schemas.microsoft.com/office/drawing/2014/main" id="{591580D9-60F6-9A49-B8F9-FCCAEBBB7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3824" y="3192162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5" name="Text Box 32">
                <a:extLst>
                  <a:ext uri="{FF2B5EF4-FFF2-40B4-BE49-F238E27FC236}">
                    <a16:creationId xmlns:a16="http://schemas.microsoft.com/office/drawing/2014/main" id="{591580D9-60F6-9A49-B8F9-FCCAEBBB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3824" y="3192162"/>
                <a:ext cx="1969683" cy="402291"/>
              </a:xfrm>
              <a:prstGeom prst="rect">
                <a:avLst/>
              </a:prstGeom>
              <a:blipFill>
                <a:blip r:embed="rId6"/>
                <a:stretch>
                  <a:fillRect t="-15152" b="-242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 Box 32">
                <a:extLst>
                  <a:ext uri="{FF2B5EF4-FFF2-40B4-BE49-F238E27FC236}">
                    <a16:creationId xmlns:a16="http://schemas.microsoft.com/office/drawing/2014/main" id="{FBE88B1D-BAA5-3F4F-B52C-301E73E0E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7749" y="3426451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6" name="Text Box 32">
                <a:extLst>
                  <a:ext uri="{FF2B5EF4-FFF2-40B4-BE49-F238E27FC236}">
                    <a16:creationId xmlns:a16="http://schemas.microsoft.com/office/drawing/2014/main" id="{FBE88B1D-BAA5-3F4F-B52C-301E73E0E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7749" y="3426451"/>
                <a:ext cx="963254" cy="463846"/>
              </a:xfrm>
              <a:prstGeom prst="rect">
                <a:avLst/>
              </a:prstGeom>
              <a:blipFill>
                <a:blip r:embed="rId7"/>
                <a:stretch>
                  <a:fillRect l="-1299" t="-10526" r="-909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20">
                <a:extLst>
                  <a:ext uri="{FF2B5EF4-FFF2-40B4-BE49-F238E27FC236}">
                    <a16:creationId xmlns:a16="http://schemas.microsoft.com/office/drawing/2014/main" id="{B0577B0C-519C-DB4E-99B0-4BBAD4196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223" y="3426451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7" name="Text Box 20">
                <a:extLst>
                  <a:ext uri="{FF2B5EF4-FFF2-40B4-BE49-F238E27FC236}">
                    <a16:creationId xmlns:a16="http://schemas.microsoft.com/office/drawing/2014/main" id="{B0577B0C-519C-DB4E-99B0-4BBAD419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223" y="3426451"/>
                <a:ext cx="524224" cy="4022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8">
            <a:extLst>
              <a:ext uri="{FF2B5EF4-FFF2-40B4-BE49-F238E27FC236}">
                <a16:creationId xmlns:a16="http://schemas.microsoft.com/office/drawing/2014/main" id="{BB05EB59-0D4A-204F-8F19-34A4FB1E67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4841" y="341058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2FB1CEAB-F3A6-A241-81CC-66345FC61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0649" y="3268138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1">
            <a:extLst>
              <a:ext uri="{FF2B5EF4-FFF2-40B4-BE49-F238E27FC236}">
                <a16:creationId xmlns:a16="http://schemas.microsoft.com/office/drawing/2014/main" id="{E6865950-521A-A549-BACD-3BC6D68FA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347" y="3112822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81631A32-4A44-F643-8E92-2074A1203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3142" y="3457527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 Box 20">
                <a:extLst>
                  <a:ext uri="{FF2B5EF4-FFF2-40B4-BE49-F238E27FC236}">
                    <a16:creationId xmlns:a16="http://schemas.microsoft.com/office/drawing/2014/main" id="{8C691E33-AA16-9044-97FD-51CFFC4D64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8147" y="3036215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2" name="Text Box 20">
                <a:extLst>
                  <a:ext uri="{FF2B5EF4-FFF2-40B4-BE49-F238E27FC236}">
                    <a16:creationId xmlns:a16="http://schemas.microsoft.com/office/drawing/2014/main" id="{8C691E33-AA16-9044-97FD-51CFFC4D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8147" y="3036215"/>
                <a:ext cx="388545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>
                <a:extLst>
                  <a:ext uri="{FF2B5EF4-FFF2-40B4-BE49-F238E27FC236}">
                    <a16:creationId xmlns:a16="http://schemas.microsoft.com/office/drawing/2014/main" id="{2EB014E1-929A-9D4B-94C2-A28C0091E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6739" y="3479083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33" name="Text Box 32">
                <a:extLst>
                  <a:ext uri="{FF2B5EF4-FFF2-40B4-BE49-F238E27FC236}">
                    <a16:creationId xmlns:a16="http://schemas.microsoft.com/office/drawing/2014/main" id="{2EB014E1-929A-9D4B-94C2-A28C0091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6739" y="3479083"/>
                <a:ext cx="1634212" cy="371513"/>
              </a:xfrm>
              <a:prstGeom prst="rect">
                <a:avLst/>
              </a:prstGeom>
              <a:blipFill>
                <a:blip r:embed="rId10"/>
                <a:stretch>
                  <a:fillRect t="-10000" r="-1538" b="-2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 21">
            <a:extLst>
              <a:ext uri="{FF2B5EF4-FFF2-40B4-BE49-F238E27FC236}">
                <a16:creationId xmlns:a16="http://schemas.microsoft.com/office/drawing/2014/main" id="{AB59533A-90DD-4A42-B6FE-66CBD65A5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1061" y="3167862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DD6844-B324-D342-A039-5FA904956100}"/>
              </a:ext>
            </a:extLst>
          </p:cNvPr>
          <p:cNvSpPr/>
          <p:nvPr/>
        </p:nvSpPr>
        <p:spPr bwMode="auto">
          <a:xfrm>
            <a:off x="2239992" y="2807280"/>
            <a:ext cx="170709" cy="1699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123319-FC25-044D-BA41-1B21565E6864}"/>
              </a:ext>
            </a:extLst>
          </p:cNvPr>
          <p:cNvCxnSpPr>
            <a:stCxn id="42" idx="2"/>
            <a:endCxn id="42" idx="6"/>
          </p:cNvCxnSpPr>
          <p:nvPr/>
        </p:nvCxnSpPr>
        <p:spPr bwMode="auto">
          <a:xfrm>
            <a:off x="2239992" y="2892276"/>
            <a:ext cx="1707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F9AF0E-0F96-4D48-BC26-53B399A45225}"/>
              </a:ext>
            </a:extLst>
          </p:cNvPr>
          <p:cNvCxnSpPr>
            <a:stCxn id="42" idx="0"/>
            <a:endCxn id="42" idx="4"/>
          </p:cNvCxnSpPr>
          <p:nvPr/>
        </p:nvCxnSpPr>
        <p:spPr bwMode="auto">
          <a:xfrm>
            <a:off x="2325347" y="2807280"/>
            <a:ext cx="0" cy="169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Line 27">
            <a:extLst>
              <a:ext uri="{FF2B5EF4-FFF2-40B4-BE49-F238E27FC236}">
                <a16:creationId xmlns:a16="http://schemas.microsoft.com/office/drawing/2014/main" id="{768CEC88-612B-864A-8BA9-2370875C83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0585" y="2946194"/>
            <a:ext cx="3481" cy="1762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18">
            <a:extLst>
              <a:ext uri="{FF2B5EF4-FFF2-40B4-BE49-F238E27FC236}">
                <a16:creationId xmlns:a16="http://schemas.microsoft.com/office/drawing/2014/main" id="{F7E44B39-2815-2746-8F22-E8009179E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7055" y="2880278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8">
            <a:extLst>
              <a:ext uri="{FF2B5EF4-FFF2-40B4-BE49-F238E27FC236}">
                <a16:creationId xmlns:a16="http://schemas.microsoft.com/office/drawing/2014/main" id="{10A87743-6C49-C641-BA51-62022C6959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0585" y="2596101"/>
            <a:ext cx="0" cy="196366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517A1A9E-D628-AD46-8000-FD51464667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342" y="2679132"/>
                <a:ext cx="39444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517A1A9E-D628-AD46-8000-FD51464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1342" y="2679132"/>
                <a:ext cx="394444" cy="402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9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28990</TotalTime>
  <Words>1490</Words>
  <Application>Microsoft Macintosh PowerPoint</Application>
  <PresentationFormat>On-screen Show (4:3)</PresentationFormat>
  <Paragraphs>289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PowerPoint Presentation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33</cp:revision>
  <cp:lastPrinted>1601-01-01T00:00:00Z</cp:lastPrinted>
  <dcterms:created xsi:type="dcterms:W3CDTF">2003-03-23T06:19:47Z</dcterms:created>
  <dcterms:modified xsi:type="dcterms:W3CDTF">2021-05-01T19:29:36Z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